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6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D1C3-5EB1-344D-BD19-0F640887D90E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B532-A93B-214F-8290-6473ABAC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39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D1C3-5EB1-344D-BD19-0F640887D90E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B532-A93B-214F-8290-6473ABAC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38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D1C3-5EB1-344D-BD19-0F640887D90E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B532-A93B-214F-8290-6473ABAC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07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D1C3-5EB1-344D-BD19-0F640887D90E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B532-A93B-214F-8290-6473ABAC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3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D1C3-5EB1-344D-BD19-0F640887D90E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B532-A93B-214F-8290-6473ABAC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49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D1C3-5EB1-344D-BD19-0F640887D90E}" type="datetimeFigureOut">
              <a:rPr lang="en-US" smtClean="0"/>
              <a:t>3/15/23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B532-A93B-214F-8290-6473ABAC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89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D1C3-5EB1-344D-BD19-0F640887D90E}" type="datetimeFigureOut">
              <a:rPr lang="en-US" smtClean="0"/>
              <a:t>3/15/23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B532-A93B-214F-8290-6473ABAC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96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D1C3-5EB1-344D-BD19-0F640887D90E}" type="datetimeFigureOut">
              <a:rPr lang="en-US" smtClean="0"/>
              <a:t>3/15/23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B532-A93B-214F-8290-6473ABAC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54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D1C3-5EB1-344D-BD19-0F640887D90E}" type="datetimeFigureOut">
              <a:rPr lang="en-US" smtClean="0"/>
              <a:t>3/15/23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B532-A93B-214F-8290-6473ABAC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7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D1C3-5EB1-344D-BD19-0F640887D90E}" type="datetimeFigureOut">
              <a:rPr lang="en-US" smtClean="0"/>
              <a:t>3/15/23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B532-A93B-214F-8290-6473ABAC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2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D1C3-5EB1-344D-BD19-0F640887D90E}" type="datetimeFigureOut">
              <a:rPr lang="en-US" smtClean="0"/>
              <a:t>3/15/23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B532-A93B-214F-8290-6473ABAC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25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2D1C3-5EB1-344D-BD19-0F640887D90E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3B532-A93B-214F-8290-6473ABAC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5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47BB61A3-C490-E35A-EADB-F283FC346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876" y="0"/>
            <a:ext cx="6780247" cy="877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26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262AF87-E830-53EE-7E44-0047C6C00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4973"/>
            <a:ext cx="9144000" cy="592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23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34E68A1-E1DC-58AE-F9D1-67A7B6FA7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8849"/>
            <a:ext cx="9144000" cy="592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58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B3195251-6350-BC35-8DE5-14584F6E9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5482"/>
            <a:ext cx="9193491" cy="595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25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B686D734-E31F-670D-B3DA-77493D69B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621" y="0"/>
            <a:ext cx="6790758" cy="878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74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F869AABA-DE06-D676-6875-4FEFEBF34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614" y="1019502"/>
            <a:ext cx="9835374" cy="63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55887FB-3D13-1DF1-3102-CF1B3EA41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7317"/>
            <a:ext cx="9144801" cy="592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20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2D84044-A1A0-2E13-5F83-6E857E3F9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2" y="935937"/>
            <a:ext cx="9144802" cy="592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08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ECDB791-1100-0496-947C-CEC41CCC0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456"/>
            <a:ext cx="9144000" cy="592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75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71D296A-A6F8-361D-EC80-C7DF94799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5787"/>
            <a:ext cx="9144000" cy="592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08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679C664-4731-123F-7698-035996CBB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2" y="914918"/>
            <a:ext cx="9177260" cy="594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18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hild&#10;&#10;Description automatically generated">
            <a:extLst>
              <a:ext uri="{FF2B5EF4-FFF2-40B4-BE49-F238E27FC236}">
                <a16:creationId xmlns:a16="http://schemas.microsoft.com/office/drawing/2014/main" id="{B7C0AA50-FDD6-4411-393D-E939C373C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5277"/>
            <a:ext cx="9144000" cy="592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74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hild&#10;&#10;Description automatically generated">
            <a:extLst>
              <a:ext uri="{FF2B5EF4-FFF2-40B4-BE49-F238E27FC236}">
                <a16:creationId xmlns:a16="http://schemas.microsoft.com/office/drawing/2014/main" id="{0D237E5D-FCC3-0A6F-12F4-23DC732E6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0380"/>
            <a:ext cx="9144000" cy="592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85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12</TotalTime>
  <Words>0</Words>
  <Application>Microsoft Macintosh PowerPoint</Application>
  <PresentationFormat>On-screen Show (4:3)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Anderson, Phil - ARS</dc:creator>
  <cp:lastModifiedBy>Anderson, Phil - ARS</cp:lastModifiedBy>
  <cp:revision>1</cp:revision>
  <dcterms:created xsi:type="dcterms:W3CDTF">2023-03-16T03:01:35Z</dcterms:created>
  <dcterms:modified xsi:type="dcterms:W3CDTF">2023-03-16T03:14:03Z</dcterms:modified>
</cp:coreProperties>
</file>