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56" r:id="rId4"/>
    <p:sldId id="257" r:id="rId5"/>
    <p:sldId id="260" r:id="rId6"/>
    <p:sldId id="259" r:id="rId7"/>
    <p:sldId id="258" r:id="rId8"/>
    <p:sldId id="261" r:id="rId9"/>
    <p:sldId id="264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589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EA71-16F5-C543-A8C6-483E2DE5A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D1D0D-748D-A341-A1E5-2BF9280EE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CCF84-3B25-9047-B93E-205766DED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C022-AD88-2C4E-A09E-2F0FB290E81E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43A3A-9752-2444-9D98-FF34571B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11C0C-D2E6-854B-9C6B-7891EAE2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16F3-C2FA-8A49-B0C9-ED1A4C30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80976-32FE-434A-843A-12296657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1CE9B6-FC6F-BB48-A207-250130E70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737DC-E9C5-CE45-805B-29744C646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C022-AD88-2C4E-A09E-2F0FB290E81E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F4D99-6917-E44C-AFFA-F0358665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94893-B6E7-CB41-B4E8-407E34DC2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16F3-C2FA-8A49-B0C9-ED1A4C30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8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7336B7-E8AA-1745-854A-2708CC7A7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2B00B-CCF4-F546-95AD-24926055B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151C4-F57C-6349-B5D1-40B94EF2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C022-AD88-2C4E-A09E-2F0FB290E81E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4C14-D2EA-F14D-9255-51F7235DF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35706-DEAB-D04B-8636-15C03E56E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16F3-C2FA-8A49-B0C9-ED1A4C30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8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44836-21B3-9F42-8083-16E2C3404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81-2EF5-E84C-A311-DA3CBA208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65B50-2832-E747-B184-DA538FD5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C022-AD88-2C4E-A09E-2F0FB290E81E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EBF70-42BC-6B48-A802-2D4B56E22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BD9ED-9643-C24B-9D08-12FA34AF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16F3-C2FA-8A49-B0C9-ED1A4C30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5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41E7-B776-964D-9A77-15D84AE7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9C431-EFDE-1748-B1EF-3883F0A5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B8CD2-00CC-3C47-9FFB-20260759B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C022-AD88-2C4E-A09E-2F0FB290E81E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C70E0-2E34-264A-9C88-361E402C5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AE501-5206-1D43-8D4E-1229024CE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16F3-C2FA-8A49-B0C9-ED1A4C30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7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77C3-97CE-0047-BAED-33F63C51C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75FD7-CDB5-5F45-A276-93956C9FA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35A0F-2A0A-DA42-A066-D00EA8112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555A3-D7B0-7B47-80D6-ED2C7A5AF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C022-AD88-2C4E-A09E-2F0FB290E81E}" type="datetimeFigureOut">
              <a:rPr lang="en-US" smtClean="0"/>
              <a:t>3/25/22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80B81-339D-574D-94AC-B3A4A83E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B92B4-1BC6-6B46-8E0F-3E4D5A0C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16F3-C2FA-8A49-B0C9-ED1A4C30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5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29B85-C990-1B4E-83E8-BBE562094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3C82A-8A6D-8B4F-820E-7DABC16F2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CD20A-126F-A447-A766-AAFC5D2A7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08FDD-59C1-7A4C-A656-DB8704915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26952E-1AEC-1C41-9B04-7368A7329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A60C2F-AE01-8D46-AFBB-AA8330A5C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C022-AD88-2C4E-A09E-2F0FB290E81E}" type="datetimeFigureOut">
              <a:rPr lang="en-US" smtClean="0"/>
              <a:t>3/25/22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3FD650-5BEA-F443-AC6C-FEB9F2825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707F0A-9EBE-6147-8E3A-45EF906A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16F3-C2FA-8A49-B0C9-ED1A4C30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3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D6B3-4E1A-4740-8673-5D6439227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99F7CA-D4AF-2D42-B0F7-3DFA842A7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C022-AD88-2C4E-A09E-2F0FB290E81E}" type="datetimeFigureOut">
              <a:rPr lang="en-US" smtClean="0"/>
              <a:t>3/25/22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DCC969-DA0D-FB43-9459-79922ACE2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B0326-E5A0-AD4F-A27C-B572ED9BE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16F3-C2FA-8A49-B0C9-ED1A4C30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4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AB9A7A-6F8A-B14B-A60F-D5CFE25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C022-AD88-2C4E-A09E-2F0FB290E81E}" type="datetimeFigureOut">
              <a:rPr lang="en-US" smtClean="0"/>
              <a:t>3/25/22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D130AE-9832-1948-B993-EDC470219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7F231-414C-704B-A619-4168BB2E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16F3-C2FA-8A49-B0C9-ED1A4C30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3DAA4-0CCB-FE41-90CA-C8B465D2F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0E7EF-2399-6A40-B23E-AC2FD80CF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1D809-7A82-0940-A9BD-05CB61D7F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906488-9103-A847-A1E2-400A00C8D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C022-AD88-2C4E-A09E-2F0FB290E81E}" type="datetimeFigureOut">
              <a:rPr lang="en-US" smtClean="0"/>
              <a:t>3/25/22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B3907-2EF7-A946-846A-77387451C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CC4A6-8B5C-134D-A64A-421569ED1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16F3-C2FA-8A49-B0C9-ED1A4C30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9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12B1-4EAA-D64C-A786-572EF3305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C06B95-25B7-3940-829F-E1B6A4C5B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D1BF2-6A3B-E848-BF59-53269A80E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FB97B-E071-FC45-B9F4-FFEC738A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C022-AD88-2C4E-A09E-2F0FB290E81E}" type="datetimeFigureOut">
              <a:rPr lang="en-US" smtClean="0"/>
              <a:t>3/25/22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CE250-1FAE-4346-9441-BDFDBD68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93511-49B4-CD4B-8A48-FD43E445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16F3-C2FA-8A49-B0C9-ED1A4C30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2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3D2166-D737-4149-8A2A-A9318C0D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50EBA-558A-894D-93A6-A050D0383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25F5E-9527-B547-943D-092CE00E4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6C022-AD88-2C4E-A09E-2F0FB290E81E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BACA4-E8BA-3144-8D9D-3A4ABF6A3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9A8F6-FC01-1842-8613-5737C4CAD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116F3-C2FA-8A49-B0C9-ED1A4C30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3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freesvg.org/red-heart-clip-art-graphics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hyperlink" Target="https://www.publicdomainpictures.net/en/view-image.php?image=111055&amp;picture=frozen-heart" TargetMode="Externa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11055&amp;picture=frozen-hear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eesvg.org/red-heart-clip-art-graphics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11055&amp;picture=frozen-hear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reesvg.org/red-heart-clip-art-graphics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freesvg.org/red-heart-clip-art-graphics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hyperlink" Target="https://www.publicdomainpictures.net/en/view-image.php?image=111055&amp;picture=frozen-heart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11055&amp;picture=frozen-hear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eesvg.org/red-heart-clip-art-graphics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11055&amp;picture=frozen-hear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637CAD1-5066-7F49-8E7C-3B1D853F8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78" r="11418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3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E2E7-9B2F-774D-80B6-D002A0F76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157287"/>
            <a:ext cx="11658600" cy="45434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/>
              <a:t>Love can thaw a frozen heart</a:t>
            </a:r>
          </a:p>
          <a:p>
            <a:pPr marL="0" indent="0" algn="ctr">
              <a:buNone/>
            </a:pPr>
            <a:r>
              <a:rPr lang="en-US" sz="7200" dirty="0"/>
              <a:t>Trusting Jesus is the start</a:t>
            </a:r>
          </a:p>
          <a:p>
            <a:pPr marL="0" indent="0" algn="ctr">
              <a:buNone/>
            </a:pPr>
            <a:r>
              <a:rPr lang="en-US" sz="7200" dirty="0"/>
              <a:t>Gave himself to wash our sin</a:t>
            </a:r>
          </a:p>
          <a:p>
            <a:pPr marL="0" indent="0" algn="ctr">
              <a:buNone/>
            </a:pPr>
            <a:r>
              <a:rPr lang="en-US" sz="7200" dirty="0"/>
              <a:t>Now forever live with him</a:t>
            </a:r>
          </a:p>
        </p:txBody>
      </p:sp>
      <p:pic>
        <p:nvPicPr>
          <p:cNvPr id="4" name="Picture 3" descr="A picture containing water sport, sport, swimming, ocean floor&#10;&#10;Description automatically generated">
            <a:extLst>
              <a:ext uri="{FF2B5EF4-FFF2-40B4-BE49-F238E27FC236}">
                <a16:creationId xmlns:a16="http://schemas.microsoft.com/office/drawing/2014/main" id="{FCE90156-5CC0-3647-BE57-C383C63D82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36" r="2335"/>
          <a:stretch/>
        </p:blipFill>
        <p:spPr>
          <a:xfrm>
            <a:off x="3639247" y="5523770"/>
            <a:ext cx="1093749" cy="1134259"/>
          </a:xfrm>
          <a:prstGeom prst="rect">
            <a:avLst/>
          </a:prstGeom>
        </p:spPr>
      </p:pic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79CE88B9-7B62-B740-83B6-EAD7619E47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459006" y="5523770"/>
            <a:ext cx="1183713" cy="1183713"/>
          </a:xfrm>
          <a:prstGeom prst="rect">
            <a:avLst/>
          </a:prstGeom>
        </p:spPr>
      </p:pic>
      <p:pic>
        <p:nvPicPr>
          <p:cNvPr id="2" name="A Frozen Heart No More - 3_24_22, 4.59 PM.mp3" descr="A Frozen Heart No More - 3_24_22, 4.59 PM.mp3">
            <a:hlinkClick r:id="" action="ppaction://media"/>
            <a:extLst>
              <a:ext uri="{FF2B5EF4-FFF2-40B4-BE49-F238E27FC236}">
                <a16:creationId xmlns:a16="http://schemas.microsoft.com/office/drawing/2014/main" id="{2B234AB8-F3BB-4743-8894-01390AE33B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">
                <p:cTn id="7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E2E7-9B2F-774D-80B6-D002A0F76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157287"/>
            <a:ext cx="11658600" cy="45434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/>
              <a:t>Yes, Jesus Loves Me</a:t>
            </a:r>
          </a:p>
          <a:p>
            <a:pPr marL="0" indent="0" algn="ctr">
              <a:buNone/>
            </a:pPr>
            <a:r>
              <a:rPr lang="en-US" sz="7200" dirty="0"/>
              <a:t>Yes, Jesus Loves Me</a:t>
            </a:r>
          </a:p>
          <a:p>
            <a:pPr marL="0" indent="0" algn="ctr">
              <a:buNone/>
            </a:pPr>
            <a:r>
              <a:rPr lang="en-US" sz="7200" dirty="0"/>
              <a:t>Yes, Jesus Loves Me</a:t>
            </a:r>
          </a:p>
          <a:p>
            <a:pPr marL="0" indent="0" algn="ctr">
              <a:buNone/>
            </a:pPr>
            <a:r>
              <a:rPr lang="en-US" sz="7200" dirty="0"/>
              <a:t>A Frozen Heart No More</a:t>
            </a:r>
          </a:p>
        </p:txBody>
      </p:sp>
    </p:spTree>
    <p:extLst>
      <p:ext uri="{BB962C8B-B14F-4D97-AF65-F5344CB8AC3E}">
        <p14:creationId xmlns:p14="http://schemas.microsoft.com/office/powerpoint/2010/main" val="3431982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E2E7-9B2F-774D-80B6-D002A0F76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157287"/>
            <a:ext cx="11658600" cy="45434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/>
              <a:t>Though my heart was black as night</a:t>
            </a:r>
          </a:p>
          <a:p>
            <a:pPr marL="0" indent="0" algn="ctr">
              <a:buNone/>
            </a:pPr>
            <a:r>
              <a:rPr lang="en-US" sz="6000" dirty="0"/>
              <a:t>Now it’s clean and snowy white</a:t>
            </a:r>
          </a:p>
          <a:p>
            <a:pPr marL="0" indent="0" algn="ctr">
              <a:buNone/>
            </a:pPr>
            <a:r>
              <a:rPr lang="en-US" sz="6000" dirty="0"/>
              <a:t>Read God’s Word and daily pray</a:t>
            </a:r>
          </a:p>
          <a:p>
            <a:pPr marL="0" indent="0" algn="ctr">
              <a:buNone/>
            </a:pPr>
            <a:r>
              <a:rPr lang="en-US" sz="6000" dirty="0"/>
              <a:t>Trusting Jesus everyday</a:t>
            </a:r>
          </a:p>
        </p:txBody>
      </p:sp>
      <p:pic>
        <p:nvPicPr>
          <p:cNvPr id="4" name="Picture 3" descr="A picture containing water sport, sport, swimming, ocean floor&#10;&#10;Description automatically generated">
            <a:extLst>
              <a:ext uri="{FF2B5EF4-FFF2-40B4-BE49-F238E27FC236}">
                <a16:creationId xmlns:a16="http://schemas.microsoft.com/office/drawing/2014/main" id="{CED779D9-838D-3144-AA89-B0C2D902DA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36" r="2335"/>
          <a:stretch/>
        </p:blipFill>
        <p:spPr>
          <a:xfrm>
            <a:off x="3363897" y="4986338"/>
            <a:ext cx="1611987" cy="1671691"/>
          </a:xfrm>
          <a:prstGeom prst="rect">
            <a:avLst/>
          </a:prstGeom>
        </p:spPr>
      </p:pic>
      <p:pic>
        <p:nvPicPr>
          <p:cNvPr id="6" name="Picture 5" descr="Shape, icon&#10;&#10;Description automatically generated">
            <a:extLst>
              <a:ext uri="{FF2B5EF4-FFF2-40B4-BE49-F238E27FC236}">
                <a16:creationId xmlns:a16="http://schemas.microsoft.com/office/drawing/2014/main" id="{ADB1E9AC-B41C-BB49-901B-7FEA80F09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45924" y="5138791"/>
            <a:ext cx="1519238" cy="151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51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E2E7-9B2F-774D-80B6-D002A0F76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157287"/>
            <a:ext cx="11658600" cy="45434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/>
              <a:t>Yes, Jesus Loves Me</a:t>
            </a:r>
          </a:p>
          <a:p>
            <a:pPr marL="0" indent="0" algn="ctr">
              <a:buNone/>
            </a:pPr>
            <a:r>
              <a:rPr lang="en-US" sz="7200" dirty="0"/>
              <a:t>Yes, Jesus Loves Me</a:t>
            </a:r>
          </a:p>
          <a:p>
            <a:pPr marL="0" indent="0" algn="ctr">
              <a:buNone/>
            </a:pPr>
            <a:r>
              <a:rPr lang="en-US" sz="7200" dirty="0"/>
              <a:t>Yes, Jesus Loves Me</a:t>
            </a:r>
          </a:p>
          <a:p>
            <a:pPr marL="0" indent="0" algn="ctr">
              <a:buNone/>
            </a:pPr>
            <a:r>
              <a:rPr lang="en-US" sz="7200" dirty="0"/>
              <a:t>A Frozen Heart No More</a:t>
            </a:r>
          </a:p>
        </p:txBody>
      </p:sp>
    </p:spTree>
    <p:extLst>
      <p:ext uri="{BB962C8B-B14F-4D97-AF65-F5344CB8AC3E}">
        <p14:creationId xmlns:p14="http://schemas.microsoft.com/office/powerpoint/2010/main" val="67555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B3D93FB-2339-FD45-9322-AF2F31417C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2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 sport, sport, swimming, ocean floor&#10;&#10;Description automatically generated">
            <a:extLst>
              <a:ext uri="{FF2B5EF4-FFF2-40B4-BE49-F238E27FC236}">
                <a16:creationId xmlns:a16="http://schemas.microsoft.com/office/drawing/2014/main" id="{0AC9CD77-B45B-B74A-9C58-A7260BCE06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36" r="2335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7" name="Picture 6" descr="Shape, icon&#10;&#10;Description automatically generated">
            <a:extLst>
              <a:ext uri="{FF2B5EF4-FFF2-40B4-BE49-F238E27FC236}">
                <a16:creationId xmlns:a16="http://schemas.microsoft.com/office/drawing/2014/main" id="{7C235085-772B-D241-AE25-C83D784A1A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02" r="2872" b="2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AE807A-4441-A54D-B9D8-1C20136D6724}"/>
              </a:ext>
            </a:extLst>
          </p:cNvPr>
          <p:cNvSpPr txBox="1"/>
          <p:nvPr/>
        </p:nvSpPr>
        <p:spPr>
          <a:xfrm>
            <a:off x="942975" y="1443038"/>
            <a:ext cx="10605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Gill Sans Ultra Bold" panose="020B0A02020104020203" pitchFamily="34" charset="77"/>
              </a:rPr>
              <a:t>A Frozen Heart </a:t>
            </a:r>
          </a:p>
          <a:p>
            <a:r>
              <a:rPr lang="en-US" sz="7200" dirty="0">
                <a:latin typeface="Gill Sans Ultra Bold" panose="020B0A02020104020203" pitchFamily="34" charset="77"/>
              </a:rPr>
              <a:t>						No More</a:t>
            </a:r>
          </a:p>
        </p:txBody>
      </p:sp>
    </p:spTree>
    <p:extLst>
      <p:ext uri="{BB962C8B-B14F-4D97-AF65-F5344CB8AC3E}">
        <p14:creationId xmlns:p14="http://schemas.microsoft.com/office/powerpoint/2010/main" val="876017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E2E7-9B2F-774D-80B6-D002A0F76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157287"/>
            <a:ext cx="11658600" cy="45434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/>
              <a:t>Love can thaw a frozen heart</a:t>
            </a:r>
          </a:p>
          <a:p>
            <a:pPr marL="0" indent="0" algn="ctr">
              <a:buNone/>
            </a:pPr>
            <a:r>
              <a:rPr lang="en-US" sz="7200" dirty="0"/>
              <a:t>Trusting Jesus is the start</a:t>
            </a:r>
          </a:p>
          <a:p>
            <a:pPr marL="0" indent="0" algn="ctr">
              <a:buNone/>
            </a:pPr>
            <a:r>
              <a:rPr lang="en-US" sz="7200" dirty="0"/>
              <a:t>Gave himself to wash our sin</a:t>
            </a:r>
          </a:p>
          <a:p>
            <a:pPr marL="0" indent="0" algn="ctr">
              <a:buNone/>
            </a:pPr>
            <a:r>
              <a:rPr lang="en-US" sz="7200" dirty="0"/>
              <a:t>Now forever live with him</a:t>
            </a:r>
          </a:p>
        </p:txBody>
      </p:sp>
      <p:pic>
        <p:nvPicPr>
          <p:cNvPr id="4" name="Picture 3" descr="A picture containing water sport, sport, swimming, ocean floor&#10;&#10;Description automatically generated">
            <a:extLst>
              <a:ext uri="{FF2B5EF4-FFF2-40B4-BE49-F238E27FC236}">
                <a16:creationId xmlns:a16="http://schemas.microsoft.com/office/drawing/2014/main" id="{FCE90156-5CC0-3647-BE57-C383C63D82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36" r="2335"/>
          <a:stretch/>
        </p:blipFill>
        <p:spPr>
          <a:xfrm>
            <a:off x="3639247" y="5523770"/>
            <a:ext cx="1093749" cy="1134259"/>
          </a:xfrm>
          <a:prstGeom prst="rect">
            <a:avLst/>
          </a:prstGeom>
        </p:spPr>
      </p:pic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79CE88B9-7B62-B740-83B6-EAD7619E47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459006" y="5523770"/>
            <a:ext cx="1183713" cy="1183713"/>
          </a:xfrm>
          <a:prstGeom prst="rect">
            <a:avLst/>
          </a:prstGeom>
        </p:spPr>
      </p:pic>
      <p:pic>
        <p:nvPicPr>
          <p:cNvPr id="2" name="A Frozen Heart No More - 3_24_22, 4.59 PM.mp3" descr="A Frozen Heart No More - 3_24_22, 4.59 PM.mp3">
            <a:hlinkClick r:id="" action="ppaction://media"/>
            <a:extLst>
              <a:ext uri="{FF2B5EF4-FFF2-40B4-BE49-F238E27FC236}">
                <a16:creationId xmlns:a16="http://schemas.microsoft.com/office/drawing/2014/main" id="{2B234AB8-F3BB-4743-8894-01390AE33B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6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">
                <p:cTn id="7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E2E7-9B2F-774D-80B6-D002A0F76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157287"/>
            <a:ext cx="11658600" cy="45434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/>
              <a:t>Yes, Jesus Loves Me</a:t>
            </a:r>
          </a:p>
          <a:p>
            <a:pPr marL="0" indent="0" algn="ctr">
              <a:buNone/>
            </a:pPr>
            <a:r>
              <a:rPr lang="en-US" sz="7200" dirty="0"/>
              <a:t>Yes, Jesus Loves Me</a:t>
            </a:r>
          </a:p>
          <a:p>
            <a:pPr marL="0" indent="0" algn="ctr">
              <a:buNone/>
            </a:pPr>
            <a:r>
              <a:rPr lang="en-US" sz="7200" dirty="0"/>
              <a:t>Yes, Jesus Loves Me</a:t>
            </a:r>
          </a:p>
          <a:p>
            <a:pPr marL="0" indent="0" algn="ctr">
              <a:buNone/>
            </a:pPr>
            <a:r>
              <a:rPr lang="en-US" sz="7200" dirty="0"/>
              <a:t>A Frozen Heart No More</a:t>
            </a:r>
          </a:p>
        </p:txBody>
      </p:sp>
    </p:spTree>
    <p:extLst>
      <p:ext uri="{BB962C8B-B14F-4D97-AF65-F5344CB8AC3E}">
        <p14:creationId xmlns:p14="http://schemas.microsoft.com/office/powerpoint/2010/main" val="7512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E2E7-9B2F-774D-80B6-D002A0F76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157287"/>
            <a:ext cx="11658600" cy="45434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/>
              <a:t>Though my heart was black as night</a:t>
            </a:r>
          </a:p>
          <a:p>
            <a:pPr marL="0" indent="0" algn="ctr">
              <a:buNone/>
            </a:pPr>
            <a:r>
              <a:rPr lang="en-US" sz="6000" dirty="0"/>
              <a:t>Now it’s clean and snowy white</a:t>
            </a:r>
          </a:p>
          <a:p>
            <a:pPr marL="0" indent="0" algn="ctr">
              <a:buNone/>
            </a:pPr>
            <a:r>
              <a:rPr lang="en-US" sz="6000" dirty="0"/>
              <a:t>Read God’s Word and daily pray</a:t>
            </a:r>
          </a:p>
          <a:p>
            <a:pPr marL="0" indent="0" algn="ctr">
              <a:buNone/>
            </a:pPr>
            <a:r>
              <a:rPr lang="en-US" sz="6000" dirty="0"/>
              <a:t>Trusting Jesus everyday</a:t>
            </a:r>
          </a:p>
        </p:txBody>
      </p:sp>
      <p:pic>
        <p:nvPicPr>
          <p:cNvPr id="4" name="Picture 3" descr="A picture containing water sport, sport, swimming, ocean floor&#10;&#10;Description automatically generated">
            <a:extLst>
              <a:ext uri="{FF2B5EF4-FFF2-40B4-BE49-F238E27FC236}">
                <a16:creationId xmlns:a16="http://schemas.microsoft.com/office/drawing/2014/main" id="{CED779D9-838D-3144-AA89-B0C2D902DA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36" r="2335"/>
          <a:stretch/>
        </p:blipFill>
        <p:spPr>
          <a:xfrm>
            <a:off x="3363897" y="4986338"/>
            <a:ext cx="1611987" cy="1671691"/>
          </a:xfrm>
          <a:prstGeom prst="rect">
            <a:avLst/>
          </a:prstGeom>
        </p:spPr>
      </p:pic>
      <p:pic>
        <p:nvPicPr>
          <p:cNvPr id="6" name="Picture 5" descr="Shape, icon&#10;&#10;Description automatically generated">
            <a:extLst>
              <a:ext uri="{FF2B5EF4-FFF2-40B4-BE49-F238E27FC236}">
                <a16:creationId xmlns:a16="http://schemas.microsoft.com/office/drawing/2014/main" id="{ADB1E9AC-B41C-BB49-901B-7FEA80F09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45924" y="5138791"/>
            <a:ext cx="1519238" cy="151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22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E2E7-9B2F-774D-80B6-D002A0F76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157287"/>
            <a:ext cx="11658600" cy="45434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/>
              <a:t>Yes, Jesus Loves Me</a:t>
            </a:r>
          </a:p>
          <a:p>
            <a:pPr marL="0" indent="0" algn="ctr">
              <a:buNone/>
            </a:pPr>
            <a:r>
              <a:rPr lang="en-US" sz="7200" dirty="0"/>
              <a:t>Yes, Jesus Loves Me</a:t>
            </a:r>
          </a:p>
          <a:p>
            <a:pPr marL="0" indent="0" algn="ctr">
              <a:buNone/>
            </a:pPr>
            <a:r>
              <a:rPr lang="en-US" sz="7200" dirty="0"/>
              <a:t>Yes, Jesus Loves Me</a:t>
            </a:r>
          </a:p>
          <a:p>
            <a:pPr marL="0" indent="0" algn="ctr">
              <a:buNone/>
            </a:pPr>
            <a:r>
              <a:rPr lang="en-US" sz="7200" dirty="0"/>
              <a:t>A Frozen Heart No More</a:t>
            </a:r>
          </a:p>
        </p:txBody>
      </p:sp>
    </p:spTree>
    <p:extLst>
      <p:ext uri="{BB962C8B-B14F-4D97-AF65-F5344CB8AC3E}">
        <p14:creationId xmlns:p14="http://schemas.microsoft.com/office/powerpoint/2010/main" val="2330153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 sport, sport, swimming, ocean floor&#10;&#10;Description automatically generated">
            <a:extLst>
              <a:ext uri="{FF2B5EF4-FFF2-40B4-BE49-F238E27FC236}">
                <a16:creationId xmlns:a16="http://schemas.microsoft.com/office/drawing/2014/main" id="{0AC9CD77-B45B-B74A-9C58-A7260BCE06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36" r="2335"/>
          <a:stretch/>
        </p:blipFill>
        <p:spPr>
          <a:xfrm>
            <a:off x="1347800" y="-2354617"/>
            <a:ext cx="9068946" cy="940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1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ilicone salvation bracelet descriptionb">
            <a:extLst>
              <a:ext uri="{FF2B5EF4-FFF2-40B4-BE49-F238E27FC236}">
                <a16:creationId xmlns:a16="http://schemas.microsoft.com/office/drawing/2014/main" id="{E429D84B-C94E-9F4B-A7ED-FC7F657F5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21" y="-707425"/>
            <a:ext cx="11096368" cy="832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364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179</Words>
  <Application>Microsoft Macintosh PowerPoint</Application>
  <PresentationFormat>Widescreen</PresentationFormat>
  <Paragraphs>34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Gill Sans Ultra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acumpston</dc:creator>
  <cp:lastModifiedBy>Anderson, Phil - ARS</cp:lastModifiedBy>
  <cp:revision>3</cp:revision>
  <dcterms:created xsi:type="dcterms:W3CDTF">2022-03-21T20:40:12Z</dcterms:created>
  <dcterms:modified xsi:type="dcterms:W3CDTF">2022-03-26T01:17:38Z</dcterms:modified>
</cp:coreProperties>
</file>